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47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895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842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790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737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685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636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583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10680C"/>
    <a:srgbClr val="F9F9F9"/>
    <a:srgbClr val="EDEDED"/>
    <a:srgbClr val="DF4949"/>
    <a:srgbClr val="004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271" autoAdjust="0"/>
  </p:normalViewPr>
  <p:slideViewPr>
    <p:cSldViewPr snapToGrid="0">
      <p:cViewPr>
        <p:scale>
          <a:sx n="40" d="100"/>
          <a:sy n="40" d="100"/>
        </p:scale>
        <p:origin x="618" y="30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C195-96A0-4AFF-AF44-A5F6DBCF39B2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062D1-5E25-4801-8B8E-46CCF5F5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8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062D1-5E25-4801-8B8E-46CCF5F551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7" y="5891626"/>
            <a:ext cx="18899981" cy="1253324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783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043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2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8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20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67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4" y="8974940"/>
            <a:ext cx="21734978" cy="14974888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4" y="24091497"/>
            <a:ext cx="21734978" cy="7874940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260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748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56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1" y="8824938"/>
            <a:ext cx="10660770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1" y="13149904"/>
            <a:ext cx="10660770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7" y="8824938"/>
            <a:ext cx="10713272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7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63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653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41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247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254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56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E165-199C-44DB-9A13-59953ED3C21B}" type="datetimeFigureOut">
              <a:rPr lang="fa-IR" smtClean="0"/>
              <a:t>12/07/1445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26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825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1">
                <a:lumMod val="5000"/>
                <a:lumOff val="95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/>
          <p:cNvSpPr/>
          <p:nvPr/>
        </p:nvSpPr>
        <p:spPr>
          <a:xfrm>
            <a:off x="794386" y="29660067"/>
            <a:ext cx="11352462" cy="5764147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2" name="Rectangle: Rounded Corners 41"/>
          <p:cNvSpPr/>
          <p:nvPr/>
        </p:nvSpPr>
        <p:spPr>
          <a:xfrm>
            <a:off x="12763909" y="29660075"/>
            <a:ext cx="11352462" cy="5764152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3" name="Rectangle: Rounded Corners 42"/>
          <p:cNvSpPr/>
          <p:nvPr/>
        </p:nvSpPr>
        <p:spPr>
          <a:xfrm>
            <a:off x="919496" y="12434860"/>
            <a:ext cx="11352462" cy="464641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9" name="Rectangle: Rounded Corners 48"/>
          <p:cNvSpPr/>
          <p:nvPr/>
        </p:nvSpPr>
        <p:spPr>
          <a:xfrm>
            <a:off x="783942" y="18130701"/>
            <a:ext cx="23407304" cy="10526702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50" name="Rectangle 49"/>
          <p:cNvSpPr/>
          <p:nvPr/>
        </p:nvSpPr>
        <p:spPr>
          <a:xfrm>
            <a:off x="-49557" y="7050340"/>
            <a:ext cx="25249532" cy="27943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386" tIns="45695" rIns="91386" bIns="45695">
            <a:spAutoFit/>
          </a:bodyPr>
          <a:lstStyle/>
          <a:p>
            <a:pPr algn="ctr" rtl="1">
              <a:lnSpc>
                <a:spcPts val="7442"/>
              </a:lnSpc>
            </a:pPr>
            <a:r>
              <a:rPr lang="fa-IR" sz="4400" b="1" dirty="0">
                <a:cs typeface="B Titr" panose="00000700000000000000" pitchFamily="2" charset="-78"/>
              </a:rPr>
              <a:t>عنوان</a:t>
            </a:r>
          </a:p>
          <a:p>
            <a:pPr algn="ctr" rtl="1">
              <a:lnSpc>
                <a:spcPts val="7442"/>
              </a:lnSpc>
            </a:pPr>
            <a:r>
              <a:rPr lang="fa-IR" sz="3200" b="1" dirty="0">
                <a:cs typeface="B Titr" panose="00000700000000000000" pitchFamily="2" charset="-78"/>
              </a:rPr>
              <a:t>نویسنده اول، نویسنده دوم، نویسنده سوم و ...</a:t>
            </a:r>
          </a:p>
          <a:p>
            <a:pPr algn="ctr" rtl="1">
              <a:lnSpc>
                <a:spcPts val="7442"/>
              </a:lnSpc>
            </a:pPr>
            <a:r>
              <a:rPr lang="fa-IR" sz="2400" b="1" dirty="0">
                <a:cs typeface="B Titr" panose="00000700000000000000" pitchFamily="2" charset="-78"/>
              </a:rPr>
              <a:t>استادیار دانشگاه ....</a:t>
            </a:r>
          </a:p>
        </p:txBody>
      </p:sp>
      <p:sp>
        <p:nvSpPr>
          <p:cNvPr id="73" name="Rectangle: Rounded Corners 72"/>
          <p:cNvSpPr/>
          <p:nvPr/>
        </p:nvSpPr>
        <p:spPr>
          <a:xfrm>
            <a:off x="12838784" y="12409968"/>
            <a:ext cx="11352462" cy="467131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r"/>
            <a:endParaRPr lang="fa-IR" sz="2400" dirty="0">
              <a:cs typeface="B Zar" panose="00000400000000000000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562152" y="11634935"/>
            <a:ext cx="3629094" cy="86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>
                <a:latin typeface="+mj-lt"/>
                <a:cs typeface="B Nazanin" panose="00000400000000000000" pitchFamily="2" charset="-78"/>
              </a:rPr>
              <a:t>مقدمه</a:t>
            </a:r>
            <a:endParaRPr lang="fa-IR" sz="3800" b="1" dirty="0"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617905" y="17268953"/>
            <a:ext cx="3629094" cy="86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>
                <a:latin typeface="+mj-lt"/>
                <a:cs typeface="B Nazanin" panose="00000400000000000000" pitchFamily="2" charset="-78"/>
              </a:rPr>
              <a:t>بحث و نتایج</a:t>
            </a:r>
            <a:endParaRPr lang="fa-IR" sz="3800" b="1" dirty="0"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3864" y="11599326"/>
            <a:ext cx="3629094" cy="86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>
                <a:latin typeface="+mj-lt"/>
                <a:cs typeface="B Nazanin" panose="00000400000000000000" pitchFamily="2" charset="-78"/>
              </a:rPr>
              <a:t>مواد و روش ها</a:t>
            </a:r>
            <a:endParaRPr lang="fa-IR" sz="3800" b="1" dirty="0"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517754" y="28727861"/>
            <a:ext cx="3629094" cy="86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>
                <a:latin typeface="+mj-lt"/>
                <a:cs typeface="B Nazanin" panose="00000400000000000000" pitchFamily="2" charset="-78"/>
              </a:rPr>
              <a:t>منابع</a:t>
            </a:r>
            <a:endParaRPr lang="fa-IR" sz="3800" b="1" dirty="0"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346779" y="28798327"/>
            <a:ext cx="4769592" cy="8617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>
                <a:latin typeface="+mj-lt"/>
                <a:cs typeface="B Nazanin" panose="00000400000000000000" pitchFamily="2" charset="-78"/>
              </a:rPr>
              <a:t>نتیجه گیری</a:t>
            </a:r>
            <a:endParaRPr lang="fa-IR" sz="3800" b="1" dirty="0">
              <a:latin typeface="+mj-lt"/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72183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E93EA8-9AE1-F8FD-CD79-1C420A258785}"/>
              </a:ext>
            </a:extLst>
          </p:cNvPr>
          <p:cNvSpPr txBox="1"/>
          <p:nvPr/>
        </p:nvSpPr>
        <p:spPr>
          <a:xfrm>
            <a:off x="17445790" y="12790562"/>
            <a:ext cx="649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خلیج فارس یکی از اکوسیستم های آبی جهان می باشد. 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F42548-D803-2626-5E81-5B2092FB86FF}"/>
              </a:ext>
            </a:extLst>
          </p:cNvPr>
          <p:cNvSpPr txBox="1"/>
          <p:nvPr/>
        </p:nvSpPr>
        <p:spPr>
          <a:xfrm>
            <a:off x="5269228" y="13002073"/>
            <a:ext cx="649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خلیج فارس یکی از اکوسیستم های آبی جهان می باشد. 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9987EC-9A9A-13A5-9C22-427D2752A75B}"/>
              </a:ext>
            </a:extLst>
          </p:cNvPr>
          <p:cNvSpPr txBox="1"/>
          <p:nvPr/>
        </p:nvSpPr>
        <p:spPr>
          <a:xfrm>
            <a:off x="17313626" y="18902540"/>
            <a:ext cx="649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خلیج فارس یکی از اکوسیستم های آبی جهان می باشد. 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C1A52E-8798-FAB0-4291-ADA7294AE063}"/>
              </a:ext>
            </a:extLst>
          </p:cNvPr>
          <p:cNvSpPr txBox="1"/>
          <p:nvPr/>
        </p:nvSpPr>
        <p:spPr>
          <a:xfrm>
            <a:off x="17369379" y="30662747"/>
            <a:ext cx="649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خلیج فارس یکی از اکوسیستم های آبی جهان می باشد. 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37D23F-0514-FDED-146C-51161A5924EB}"/>
              </a:ext>
            </a:extLst>
          </p:cNvPr>
          <p:cNvSpPr txBox="1"/>
          <p:nvPr/>
        </p:nvSpPr>
        <p:spPr>
          <a:xfrm>
            <a:off x="5135338" y="30361440"/>
            <a:ext cx="6497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خلیج فارس یکی از اکوسیستم های آبی جهان می باشد. 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328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81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B Zar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Mehran Modaresi</dc:creator>
  <cp:lastModifiedBy>Windows 11</cp:lastModifiedBy>
  <cp:revision>76</cp:revision>
  <dcterms:created xsi:type="dcterms:W3CDTF">2017-01-25T18:54:40Z</dcterms:created>
  <dcterms:modified xsi:type="dcterms:W3CDTF">2024-01-22T16:19:30Z</dcterms:modified>
</cp:coreProperties>
</file>