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10680C"/>
    <a:srgbClr val="F9F9F9"/>
    <a:srgbClr val="EDEDED"/>
    <a:srgbClr val="DF4949"/>
    <a:srgbClr val="004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784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054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607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603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515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035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66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303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700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219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372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483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59" y="0"/>
            <a:ext cx="8700247" cy="19363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CA0769-B74C-7839-4264-5C692A12CADB}"/>
              </a:ext>
            </a:extLst>
          </p:cNvPr>
          <p:cNvSpPr txBox="1"/>
          <p:nvPr/>
        </p:nvSpPr>
        <p:spPr>
          <a:xfrm>
            <a:off x="1317287" y="2890391"/>
            <a:ext cx="95574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>
                <a:cs typeface="B Titr" panose="00000700000000000000" pitchFamily="2" charset="-78"/>
              </a:rPr>
              <a:t>هشتمین همایش ملی انجمن رسوب شناسی ایران دانشگاه هرمزگان</a:t>
            </a:r>
          </a:p>
          <a:p>
            <a:pPr algn="ctr"/>
            <a:r>
              <a:rPr lang="fa-IR" sz="3200" dirty="0">
                <a:cs typeface="B Titr" panose="00000700000000000000" pitchFamily="2" charset="-78"/>
              </a:rPr>
              <a:t>11 و 12 بهمن ماه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384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59" y="0"/>
            <a:ext cx="8767482" cy="21380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CA0769-B74C-7839-4264-5C692A12CADB}"/>
              </a:ext>
            </a:extLst>
          </p:cNvPr>
          <p:cNvSpPr txBox="1"/>
          <p:nvPr/>
        </p:nvSpPr>
        <p:spPr>
          <a:xfrm>
            <a:off x="1317287" y="2890391"/>
            <a:ext cx="95574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>
                <a:cs typeface="B Titr" panose="00000700000000000000" pitchFamily="2" charset="-78"/>
              </a:rPr>
              <a:t>هشتمین همایش ملی انجمن رسوب شناسی ایران دانشگاه هرمزگان</a:t>
            </a:r>
          </a:p>
          <a:p>
            <a:pPr algn="ctr"/>
            <a:r>
              <a:rPr lang="fa-IR" sz="3200" dirty="0">
                <a:cs typeface="B Titr" panose="00000700000000000000" pitchFamily="2" charset="-78"/>
              </a:rPr>
              <a:t>11 و 12 بهمن ماه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064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59" y="0"/>
            <a:ext cx="8767482" cy="21380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CA0769-B74C-7839-4264-5C692A12CADB}"/>
              </a:ext>
            </a:extLst>
          </p:cNvPr>
          <p:cNvSpPr txBox="1"/>
          <p:nvPr/>
        </p:nvSpPr>
        <p:spPr>
          <a:xfrm>
            <a:off x="1317287" y="2890391"/>
            <a:ext cx="95574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3200" dirty="0">
                <a:cs typeface="B Titr" panose="00000700000000000000" pitchFamily="2" charset="-78"/>
              </a:rPr>
              <a:t>هشتمین همایش ملی انجمن رسوب شناسی ایران دانشگاه هرمزگان</a:t>
            </a:r>
          </a:p>
          <a:p>
            <a:pPr algn="ctr"/>
            <a:r>
              <a:rPr lang="fa-IR" sz="3200" dirty="0">
                <a:cs typeface="B Titr" panose="00000700000000000000" pitchFamily="2" charset="-78"/>
              </a:rPr>
              <a:t>11 و 12 بهمن ماه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461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1343</TotalTime>
  <Words>42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Windows 11</cp:lastModifiedBy>
  <cp:revision>76</cp:revision>
  <dcterms:created xsi:type="dcterms:W3CDTF">2017-01-25T18:54:40Z</dcterms:created>
  <dcterms:modified xsi:type="dcterms:W3CDTF">2024-01-24T09:08:43Z</dcterms:modified>
</cp:coreProperties>
</file>